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0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3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1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1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3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7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9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4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8D5C-0364-4F90-8B04-A25364C78BF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A982-0683-45CE-9DB9-3FAE04C9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0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113" y="1965984"/>
            <a:ext cx="4061886" cy="3274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06" y="-13787"/>
            <a:ext cx="1177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Show Name                                 Booth Name                                      Booth #  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339569" y="1086939"/>
            <a:ext cx="14393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Booth # ___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54973" y="1577661"/>
            <a:ext cx="92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91230" y="3418418"/>
            <a:ext cx="92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20’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250767" y="1694180"/>
            <a:ext cx="3941233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include the following:</a:t>
            </a:r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Load-in &amp; Load-out Date 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Weight  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Dimensions  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 Location in Booth  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Surrounding Booth #s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Email to:</a:t>
            </a:r>
          </a:p>
          <a:p>
            <a:pPr algn="ctr"/>
            <a:r>
              <a:rPr lang="en-US" dirty="0" smtClean="0"/>
              <a:t>exhibits@jcalpro.com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77501" y="4571711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10’ circular sign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 Centered in Booth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696098" y="2506848"/>
            <a:ext cx="27051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712" y="3293931"/>
            <a:ext cx="1450974" cy="4938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2" y="3293931"/>
            <a:ext cx="1450974" cy="4938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569" y="5730380"/>
            <a:ext cx="1450974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96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Vadnais, Kerissa</dc:creator>
  <cp:lastModifiedBy>Vadnais, Kerissa</cp:lastModifiedBy>
  <cp:revision>7</cp:revision>
  <dcterms:created xsi:type="dcterms:W3CDTF">2016-12-02T15:31:12Z</dcterms:created>
  <dcterms:modified xsi:type="dcterms:W3CDTF">2016-12-02T16:03:49Z</dcterms:modified>
</cp:coreProperties>
</file>